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1893" r:id="rId2"/>
    <p:sldId id="1877" r:id="rId3"/>
    <p:sldId id="1886" r:id="rId4"/>
    <p:sldId id="1888" r:id="rId5"/>
    <p:sldId id="1891" r:id="rId6"/>
    <p:sldId id="1892" r:id="rId7"/>
    <p:sldId id="1894" r:id="rId8"/>
    <p:sldId id="1890" r:id="rId9"/>
    <p:sldId id="1899" r:id="rId10"/>
    <p:sldId id="1900" r:id="rId11"/>
    <p:sldId id="1887" r:id="rId12"/>
    <p:sldId id="1879" r:id="rId13"/>
    <p:sldId id="1881" r:id="rId14"/>
    <p:sldId id="1868" r:id="rId15"/>
    <p:sldId id="1883" r:id="rId16"/>
    <p:sldId id="1885" r:id="rId17"/>
    <p:sldId id="1884" r:id="rId18"/>
    <p:sldId id="1866" r:id="rId19"/>
    <p:sldId id="1882" r:id="rId20"/>
    <p:sldId id="1895" r:id="rId21"/>
    <p:sldId id="1896" r:id="rId22"/>
  </p:sldIdLst>
  <p:sldSz cx="9144000" cy="6858000" type="screen4x3"/>
  <p:notesSz cx="6858000" cy="100139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F4D72E"/>
    <a:srgbClr val="E6CB2C"/>
    <a:srgbClr val="F0D42E"/>
    <a:srgbClr val="FFE131"/>
    <a:srgbClr val="37B7B7"/>
    <a:srgbClr val="FFEDB9"/>
    <a:srgbClr val="008000"/>
    <a:srgbClr val="6633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24" autoAdjust="0"/>
  </p:normalViewPr>
  <p:slideViewPr>
    <p:cSldViewPr>
      <p:cViewPr varScale="1">
        <p:scale>
          <a:sx n="97" d="100"/>
          <a:sy n="97" d="100"/>
        </p:scale>
        <p:origin x="6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66" y="114"/>
      </p:cViewPr>
      <p:guideLst>
        <p:guide orient="horz" pos="315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6250" y="354013"/>
            <a:ext cx="10604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smtClean="0"/>
              <a:t>Page </a:t>
            </a:r>
            <a:fld id="{ECCF5319-394D-DC4A-AA48-EDAD631DAFA1}" type="slidenum">
              <a:rPr lang="en-GB" sz="1800" smtClean="0"/>
              <a:pPr eaLnBrk="1" hangingPunct="1"/>
              <a:t>‹#›</a:t>
            </a:fld>
            <a:endParaRPr lang="en-GB" sz="1800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29225" y="354013"/>
            <a:ext cx="10604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Page </a:t>
            </a:r>
            <a:fld id="{22E66EC6-9A17-D349-B42A-579BC595D207}" type="slidenum">
              <a:rPr lang="en-GB" sz="1800"/>
              <a:pPr eaLnBrk="1" hangingPunct="1"/>
              <a:t>‹#›</a:t>
            </a:fld>
            <a:endParaRPr lang="en-GB" sz="180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300663" y="9264650"/>
            <a:ext cx="1060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Page </a:t>
            </a:r>
            <a:fld id="{E140CD05-BE9D-D340-9574-2BCCD8768445}" type="slidenum">
              <a:rPr lang="en-GB" sz="1800"/>
              <a:pPr eaLnBrk="1" hangingPunct="1"/>
              <a:t>‹#›</a:t>
            </a:fld>
            <a:endParaRPr lang="en-GB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76250" y="9264650"/>
            <a:ext cx="1060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Page </a:t>
            </a:r>
            <a:fld id="{EF5CB123-B987-C349-80CC-1621062C3944}" type="slidenum">
              <a:rPr lang="en-GB" sz="1800"/>
              <a:pPr eaLnBrk="1" hangingPunct="1"/>
              <a:t>‹#›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609894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5008562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2300"/>
            <a:ext cx="29718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12300"/>
            <a:ext cx="2971800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DFF78B-19B7-124D-84E9-F9BA6DA9BC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01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  <a:prstGeom prst="rect">
            <a:avLst/>
          </a:prstGeom>
        </p:spPr>
        <p:txBody>
          <a:bodyPr vert="horz"/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  <a:prstGeom prst="rect">
            <a:avLst/>
          </a:prstGeom>
        </p:spPr>
        <p:txBody>
          <a:bodyPr vert="horz"/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76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  <a:prstGeom prst="rect">
            <a:avLst/>
          </a:prstGeom>
        </p:spPr>
        <p:txBody>
          <a:bodyPr vert="horz"/>
          <a:lstStyle>
            <a:lvl1pPr algn="l">
              <a:defRPr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16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01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9" r:id="rId3"/>
    <p:sldLayoutId id="2147483690" r:id="rId4"/>
    <p:sldLayoutId id="2147483691" r:id="rId5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5631"/>
            <a:ext cx="9144000" cy="778098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Andrew’s Leaders PowerPoint Template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21744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template has been designed </a:t>
            </a:r>
            <a:r>
              <a:rPr lang="en-GB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 to ensure compatibility with the rest of the </a:t>
            </a: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used.</a:t>
            </a:r>
            <a:endParaRPr lang="en-GB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adding or pasting in slides always choose the “Use Destination Theme (H)” option; never the “Keep Source Formatting (K)” option as this changes the underlying template and can cause problems.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adding a new slide go to ‘Insert’ &amp; then ‘New Slides’ </a:t>
            </a: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select the template that you want to use for the new slide.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minimum text size is 24 point Arial (ideally with Bold and Shadow enabled) in a good contrast for text to be visible from back of church.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projection system in church in daylight means that the contrast will not be as good as viewed on your computer </a:t>
            </a: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screen. Also avoid using borders as these can distort.</a:t>
            </a:r>
            <a:endParaRPr lang="en-GB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a 1024 x 768 display and any full screen images should be as close to this as possible for clarity.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such as the welcome, readings and prayers slides are there purely as examples.</a:t>
            </a:r>
          </a:p>
          <a:p>
            <a:pPr marL="0" indent="0">
              <a:buNone/>
            </a:pPr>
            <a:endParaRPr lang="en-GB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7551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Blank slide on a Black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96335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26%20Cor%20Birthday%20H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332">
            <a:off x="5148263" y="201613"/>
            <a:ext cx="3692525" cy="3716337"/>
          </a:xfrm>
          <a:prstGeom prst="rect">
            <a:avLst/>
          </a:prstGeom>
          <a:noFill/>
          <a:ln>
            <a:noFill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525114B1-4D20-1043-A03C-C086D820E74B}"/>
              </a:ext>
            </a:extLst>
          </p:cNvPr>
          <p:cNvSpPr txBox="1"/>
          <p:nvPr/>
        </p:nvSpPr>
        <p:spPr>
          <a:xfrm>
            <a:off x="1239838" y="115888"/>
            <a:ext cx="6427787" cy="91440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kern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Stencil"/>
                <a:ea typeface="ヒラギノ角ゴ Pro W3"/>
                <a:cs typeface="ヒラギノ角ゴ Pro W3"/>
              </a:rPr>
              <a:t>Congratulations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711349A8-5244-ED4E-8765-CEBEACA47F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613" y="2852738"/>
            <a:ext cx="8229600" cy="2736850"/>
          </a:xfrm>
        </p:spPr>
        <p:txBody>
          <a:bodyPr/>
          <a:lstStyle/>
          <a:p>
            <a:pPr hangingPunct="1">
              <a:defRPr/>
            </a:pPr>
            <a:r>
              <a:rPr lang="en-US" dirty="0"/>
              <a:t>Happy birthday to you </a:t>
            </a:r>
            <a:br>
              <a:rPr lang="en-US" dirty="0"/>
            </a:br>
            <a:r>
              <a:rPr lang="en-US" dirty="0"/>
              <a:t>To Jesus be true   </a:t>
            </a:r>
            <a:br>
              <a:rPr lang="en-US" dirty="0"/>
            </a:br>
            <a:r>
              <a:rPr lang="en-US" dirty="0"/>
              <a:t>May God’s richest blessings   </a:t>
            </a:r>
            <a:br>
              <a:rPr lang="en-US" dirty="0"/>
            </a:br>
            <a:r>
              <a:rPr lang="en-US" dirty="0"/>
              <a:t>Be always with you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30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2AFC416-BE40-7148-A01C-46E3866F2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0525"/>
            <a:ext cx="9251950" cy="2016125"/>
          </a:xfrm>
        </p:spPr>
        <p:txBody>
          <a:bodyPr/>
          <a:lstStyle/>
          <a:p>
            <a:pPr eaLnBrk="1">
              <a:defRPr/>
            </a:pPr>
            <a:r>
              <a:rPr sz="4800" b="1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Bookman Old Style" pitchFamily="18"/>
                <a:cs typeface="Arial" pitchFamily="34"/>
              </a:rPr>
              <a:t>Acts 9:1-22</a:t>
            </a:r>
            <a:br>
              <a:rPr sz="4800" b="1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Bookman Old Style" pitchFamily="18"/>
                <a:cs typeface="Arial" pitchFamily="34"/>
              </a:rPr>
            </a:br>
            <a:r>
              <a:rPr sz="4800" b="1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Bookman Old Style" pitchFamily="18"/>
                <a:cs typeface="Arial" pitchFamily="34"/>
              </a:rPr>
              <a:t>PAGE 1102  </a:t>
            </a:r>
          </a:p>
        </p:txBody>
      </p:sp>
      <p:pic>
        <p:nvPicPr>
          <p:cNvPr id="40961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88"/>
            <a:ext cx="9437842" cy="717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B2AFC416-BE40-7148-A01C-46E3866F2925}"/>
              </a:ext>
            </a:extLst>
          </p:cNvPr>
          <p:cNvSpPr txBox="1">
            <a:spLocks/>
          </p:cNvSpPr>
          <p:nvPr/>
        </p:nvSpPr>
        <p:spPr>
          <a:xfrm>
            <a:off x="0" y="542925"/>
            <a:ext cx="9437842" cy="2016125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defRPr/>
            </a:pPr>
            <a:r>
              <a:rPr lang="en-GB" sz="4800" b="1" kern="0" dirty="0" smtClean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Bookman Old Style" pitchFamily="18"/>
                <a:cs typeface="Arial" pitchFamily="34"/>
              </a:rPr>
              <a:t>Acts 9:1-22</a:t>
            </a:r>
            <a:br>
              <a:rPr lang="en-GB" sz="4800" b="1" kern="0" dirty="0" smtClean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Bookman Old Style" pitchFamily="18"/>
                <a:cs typeface="Arial" pitchFamily="34"/>
              </a:rPr>
            </a:br>
            <a:r>
              <a:rPr lang="en-GB" sz="4800" b="1" kern="0" dirty="0" smtClean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Bookman Old Style" pitchFamily="18"/>
                <a:cs typeface="Arial" pitchFamily="34"/>
              </a:rPr>
              <a:t>PAGE 1102  </a:t>
            </a:r>
            <a:endParaRPr lang="en-GB" sz="4800" b="1" kern="0" dirty="0">
              <a:solidFill>
                <a:srgbClr val="FFFF00"/>
              </a:solidFill>
              <a:effectLst>
                <a:outerShdw dist="38096" dir="2700000">
                  <a:srgbClr val="000000"/>
                </a:outerShdw>
              </a:effectLst>
              <a:latin typeface="Bookman Old Style" pitchFamily="18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09567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74" y="0"/>
            <a:ext cx="9440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41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6971" y="-2295"/>
            <a:ext cx="11719491" cy="703169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44502" y="1124744"/>
            <a:ext cx="2448272" cy="4392488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6600" b="1" kern="0" dirty="0" smtClean="0">
                <a:solidFill>
                  <a:srgbClr val="FFFF00"/>
                </a:solidFill>
              </a:rPr>
              <a:t>Let us pray</a:t>
            </a:r>
            <a:endParaRPr lang="en-GB" sz="66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6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16702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5674642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Let us pray the prayer Jesus taught us: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/>
            </a:r>
            <a:b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N W3" charset="-128"/>
              </a:rPr>
              <a:t> </a:t>
            </a: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N W3" charset="-128"/>
              </a:rPr>
              <a:t/>
            </a:r>
            <a:b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N W3" charset="-128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Our Father in heaven,</a:t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hallowed be your name,</a:t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your kingdom come,</a:t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your will be done,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/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on earth as in heaven.</a:t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Give us today our daily bread.</a:t>
            </a:r>
            <a:endParaRPr lang="en-US" dirty="0" smtClean="0"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380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476672"/>
            <a:ext cx="8892480" cy="5602287"/>
          </a:xfrm>
          <a:prstGeom prst="rect">
            <a:avLst/>
          </a:prstGeom>
        </p:spPr>
        <p:txBody>
          <a:bodyPr vert="horz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Forgive us our sins</a:t>
            </a:r>
            <a:b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as we forgive those who sin against us.</a:t>
            </a:r>
            <a:b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Lead us not into temptation</a:t>
            </a:r>
            <a:b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but deliver us from evil.</a:t>
            </a:r>
            <a:b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For the kingdom, the power,</a:t>
            </a:r>
            <a:b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and the glory are yours</a:t>
            </a:r>
            <a:b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now and for ever.</a:t>
            </a:r>
            <a:r>
              <a:rPr lang="en-GB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/>
            </a:r>
            <a:br>
              <a:rPr lang="en-GB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Amen.</a:t>
            </a:r>
            <a:r>
              <a:rPr lang="en-GB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/>
            </a:r>
            <a:br>
              <a:rPr lang="en-GB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 </a:t>
            </a:r>
            <a:r>
              <a:rPr lang="en-GB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/>
            </a:r>
            <a:br>
              <a:rPr lang="en-GB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r>
              <a:rPr lang="en-GB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  <a:t> </a:t>
            </a:r>
            <a:br>
              <a:rPr lang="en-GB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</a:rPr>
            </a:br>
            <a:endParaRPr lang="en-US" kern="0" dirty="0" smtClean="0">
              <a:solidFill>
                <a:srgbClr val="FFFFFF"/>
              </a:solidFill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198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getupwithgod.com/wp-content/uploads/GUWG-Prayer-Open-Ha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65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89032" cy="6858000"/>
          </a:xfrm>
        </p:spPr>
      </p:pic>
    </p:spTree>
    <p:extLst>
      <p:ext uri="{BB962C8B-B14F-4D97-AF65-F5344CB8AC3E}">
        <p14:creationId xmlns:p14="http://schemas.microsoft.com/office/powerpoint/2010/main" val="2531431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16550"/>
            <a:ext cx="8064500" cy="1439863"/>
          </a:xfrm>
          <a:prstGeom prst="rect">
            <a:avLst/>
          </a:prstGeom>
          <a:noFill/>
          <a:ln>
            <a:noFill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5088"/>
            <a:ext cx="6003925" cy="573087"/>
          </a:xfrm>
          <a:prstGeom prst="rect">
            <a:avLst/>
          </a:prstGeom>
          <a:noFill/>
          <a:ln>
            <a:noFill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07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30793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CC719D34-6ED1-BB49-BB8F-2370E95767AF}"/>
              </a:ext>
            </a:extLst>
          </p:cNvPr>
          <p:cNvSpPr txBox="1"/>
          <p:nvPr/>
        </p:nvSpPr>
        <p:spPr>
          <a:xfrm>
            <a:off x="3347864" y="-148654"/>
            <a:ext cx="6735762" cy="210185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Prayer is </a:t>
            </a: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available</a:t>
            </a:r>
          </a:p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by 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the Pulpit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FAF2DA2-7F42-294B-BC7A-9A10112E60EA}"/>
              </a:ext>
            </a:extLst>
          </p:cNvPr>
          <p:cNvSpPr txBox="1"/>
          <p:nvPr/>
        </p:nvSpPr>
        <p:spPr>
          <a:xfrm>
            <a:off x="4545448" y="1953196"/>
            <a:ext cx="5194300" cy="142716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Arial" pitchFamily="34"/>
                <a:ea typeface="ＭＳ Ｐゴシック"/>
                <a:cs typeface="Arial" pitchFamily="34"/>
              </a:rPr>
              <a:t>Refreshments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Arial" pitchFamily="34"/>
                <a:ea typeface="ＭＳ Ｐゴシック"/>
                <a:cs typeface="Arial" pitchFamily="34"/>
              </a:rPr>
              <a:t>in the Hall</a:t>
            </a:r>
          </a:p>
        </p:txBody>
      </p:sp>
    </p:spTree>
    <p:extLst>
      <p:ext uri="{BB962C8B-B14F-4D97-AF65-F5344CB8AC3E}">
        <p14:creationId xmlns:p14="http://schemas.microsoft.com/office/powerpoint/2010/main" val="538046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307937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43887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501" y="0"/>
            <a:ext cx="102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53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welcome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458788"/>
            <a:ext cx="9864726" cy="77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251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Blank Title Slide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Subtitles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1275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Blank Title &amp; Content Slide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</a:t>
            </a:r>
          </a:p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99545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Blank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24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5674642"/>
          </a:xfrm>
        </p:spPr>
        <p:txBody>
          <a:bodyPr/>
          <a:lstStyle/>
          <a:p>
            <a:r>
              <a:rPr lang="en-GB" dirty="0" smtClean="0"/>
              <a:t>Normal Blank Slide on Blue 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794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Blank Slide on a White 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5856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42679</TotalTime>
  <Words>261</Words>
  <Application>Microsoft Office PowerPoint</Application>
  <PresentationFormat>On-screen Show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Bookman Old Style</vt:lpstr>
      <vt:lpstr>Stencil</vt:lpstr>
      <vt:lpstr>ヒラギノ角ゴ Pro W3</vt:lpstr>
      <vt:lpstr>ヒラギノ角ゴ ProN W3</vt:lpstr>
      <vt:lpstr>1_Custom Design</vt:lpstr>
      <vt:lpstr>St Andrew’s Leaders PowerPoint Template</vt:lpstr>
      <vt:lpstr>PowerPoint Presentation</vt:lpstr>
      <vt:lpstr>PowerPoint Presentation</vt:lpstr>
      <vt:lpstr>PowerPoint Presentation</vt:lpstr>
      <vt:lpstr>Blank Title Slide</vt:lpstr>
      <vt:lpstr>Blank Title &amp; Content Slide</vt:lpstr>
      <vt:lpstr>Blank Slide</vt:lpstr>
      <vt:lpstr>Normal Blank Slide on Blue Background</vt:lpstr>
      <vt:lpstr>Blank Slide on a White Template</vt:lpstr>
      <vt:lpstr>Blank slide on a Black Template</vt:lpstr>
      <vt:lpstr>Happy birthday to you  To Jesus be true    May God’s richest blessings    Be always with you  </vt:lpstr>
      <vt:lpstr>Acts 9:1-22 PAGE 1102  </vt:lpstr>
      <vt:lpstr>PowerPoint Presentation</vt:lpstr>
      <vt:lpstr>PowerPoint Presentation</vt:lpstr>
      <vt:lpstr>PowerPoint Presentation</vt:lpstr>
      <vt:lpstr>Let us pray the prayer Jesus taught us:   Our Father in heaven, hallowed be your name, your kingdom come, your will be done, on earth as in heaven. Give us today our daily bread.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Northwood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Barnes</dc:creator>
  <cp:lastModifiedBy>Derek Barnes</cp:lastModifiedBy>
  <cp:revision>848</cp:revision>
  <cp:lastPrinted>2011-08-26T10:30:53Z</cp:lastPrinted>
  <dcterms:created xsi:type="dcterms:W3CDTF">2012-01-14T20:02:33Z</dcterms:created>
  <dcterms:modified xsi:type="dcterms:W3CDTF">2020-02-17T15:07:26Z</dcterms:modified>
</cp:coreProperties>
</file>